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57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86492" y="244248"/>
            <a:ext cx="8501900" cy="9440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u="none" baseline="0">
                <a:solidFill>
                  <a:schemeClr val="tx1"/>
                </a:solidFill>
                <a:latin typeface="+mj-lt"/>
                <a:cs typeface="HelveticaNeueLT Std Bold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86491" y="1383685"/>
            <a:ext cx="8501909" cy="3596304"/>
          </a:xfrm>
          <a:prstGeom prst="rect">
            <a:avLst/>
          </a:prstGeom>
        </p:spPr>
        <p:txBody>
          <a:bodyPr/>
          <a:lstStyle>
            <a:lvl1pPr>
              <a:buNone/>
              <a:defRPr sz="2400" b="1" cap="none">
                <a:solidFill>
                  <a:srgbClr val="006633"/>
                </a:solidFill>
              </a:defRPr>
            </a:lvl1pPr>
            <a:lvl2pPr marL="0" indent="0">
              <a:buNone/>
              <a:defRPr sz="2400"/>
            </a:lvl2pPr>
            <a:lvl3pPr marL="263525" indent="-263525">
              <a:buFont typeface="Wingdings" charset="2"/>
              <a:buChar char="§"/>
              <a:defRPr sz="2400" baseline="0"/>
            </a:lvl3pPr>
            <a:lvl4pPr marL="536575" indent="-273050">
              <a:defRPr sz="2400"/>
            </a:lvl4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4359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0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24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9775" y="5836087"/>
            <a:ext cx="1825625" cy="74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0322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270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E4D12AA-AE00-1AA0-9EAB-754C8BA144DB}"/>
              </a:ext>
            </a:extLst>
          </p:cNvPr>
          <p:cNvSpPr txBox="1">
            <a:spLocks/>
          </p:cNvSpPr>
          <p:nvPr/>
        </p:nvSpPr>
        <p:spPr>
          <a:xfrm>
            <a:off x="76950" y="126507"/>
            <a:ext cx="2866521" cy="262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Structure as at September 2024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3D5BD-63D6-DBAD-A947-293C183993BC}"/>
              </a:ext>
            </a:extLst>
          </p:cNvPr>
          <p:cNvSpPr>
            <a:spLocks noChangeAspect="1"/>
          </p:cNvSpPr>
          <p:nvPr/>
        </p:nvSpPr>
        <p:spPr>
          <a:xfrm>
            <a:off x="637748" y="484500"/>
            <a:ext cx="7774905" cy="510430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Executive –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Tony Crawley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7CB146-F24A-A675-75E6-3D0E7B79834E}"/>
              </a:ext>
            </a:extLst>
          </p:cNvPr>
          <p:cNvSpPr>
            <a:spLocks noChangeAspect="1"/>
          </p:cNvSpPr>
          <p:nvPr/>
        </p:nvSpPr>
        <p:spPr>
          <a:xfrm>
            <a:off x="637748" y="1554408"/>
            <a:ext cx="1705117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Financial Officer –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Sandy Parbhoo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B988EA-AE9A-6F95-F8B2-6BDE1139DACF}"/>
              </a:ext>
            </a:extLst>
          </p:cNvPr>
          <p:cNvSpPr>
            <a:spLocks noChangeAspect="1"/>
          </p:cNvSpPr>
          <p:nvPr/>
        </p:nvSpPr>
        <p:spPr>
          <a:xfrm>
            <a:off x="1192450" y="3145528"/>
            <a:ext cx="1157220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(Fees &amp; Fee Variations)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4E3BEC-2100-2387-EF8C-9CF7B516D862}"/>
              </a:ext>
            </a:extLst>
          </p:cNvPr>
          <p:cNvSpPr>
            <a:spLocks noChangeAspect="1"/>
          </p:cNvSpPr>
          <p:nvPr/>
        </p:nvSpPr>
        <p:spPr>
          <a:xfrm>
            <a:off x="3275073" y="1552426"/>
            <a:ext cx="1705116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Head of Audit Technical –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Andrew Chappell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627529-FC81-373D-82A7-984E9C1469AC}"/>
              </a:ext>
            </a:extLst>
          </p:cNvPr>
          <p:cNvSpPr>
            <a:spLocks noChangeAspect="1"/>
          </p:cNvSpPr>
          <p:nvPr/>
        </p:nvSpPr>
        <p:spPr>
          <a:xfrm>
            <a:off x="5985839" y="1429080"/>
            <a:ext cx="2457331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Operating Officer &amp; Deputy Chief Executive –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Julie Schofield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2D5B500B-3003-D188-DF42-03FD1BECF05E}"/>
              </a:ext>
            </a:extLst>
          </p:cNvPr>
          <p:cNvCxnSpPr>
            <a:cxnSpLocks noChangeAspect="1"/>
            <a:stCxn id="7" idx="2"/>
            <a:endCxn id="8" idx="0"/>
          </p:cNvCxnSpPr>
          <p:nvPr/>
        </p:nvCxnSpPr>
        <p:spPr>
          <a:xfrm rot="5400000">
            <a:off x="2728016" y="-242779"/>
            <a:ext cx="559477" cy="3034894"/>
          </a:xfrm>
          <a:prstGeom prst="bentConnector3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DAFC42D5-F3DF-43F5-697F-0937FF4833D8}"/>
              </a:ext>
            </a:extLst>
          </p:cNvPr>
          <p:cNvCxnSpPr>
            <a:cxnSpLocks noChangeAspect="1"/>
          </p:cNvCxnSpPr>
          <p:nvPr/>
        </p:nvCxnSpPr>
        <p:spPr>
          <a:xfrm>
            <a:off x="4519453" y="1274668"/>
            <a:ext cx="2687536" cy="136423"/>
          </a:xfrm>
          <a:prstGeom prst="bentConnector2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A3D8-480B-CADB-B653-6847EDC8FAE4}"/>
              </a:ext>
            </a:extLst>
          </p:cNvPr>
          <p:cNvSpPr>
            <a:spLocks noChangeAspect="1"/>
          </p:cNvSpPr>
          <p:nvPr/>
        </p:nvSpPr>
        <p:spPr>
          <a:xfrm>
            <a:off x="1233732" y="4152382"/>
            <a:ext cx="1063839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B94060-EF41-F79E-DCC0-F7C90BAEB4E4}"/>
              </a:ext>
            </a:extLst>
          </p:cNvPr>
          <p:cNvSpPr>
            <a:spLocks noChangeAspect="1"/>
          </p:cNvSpPr>
          <p:nvPr/>
        </p:nvSpPr>
        <p:spPr>
          <a:xfrm>
            <a:off x="2401317" y="3145528"/>
            <a:ext cx="1043797" cy="72594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(Financial Mgt)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1278D8-E5F7-E402-AEF4-957AF543289A}"/>
              </a:ext>
            </a:extLst>
          </p:cNvPr>
          <p:cNvSpPr>
            <a:spLocks noChangeAspect="1"/>
          </p:cNvSpPr>
          <p:nvPr/>
        </p:nvSpPr>
        <p:spPr>
          <a:xfrm>
            <a:off x="5888891" y="3145529"/>
            <a:ext cx="1123430" cy="719103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Procurement and Project Manager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08B40598-CF0C-7367-0E29-3B10007F4FF1}"/>
              </a:ext>
            </a:extLst>
          </p:cNvPr>
          <p:cNvCxnSpPr>
            <a:cxnSpLocks noChangeAspect="1"/>
            <a:stCxn id="11" idx="2"/>
            <a:endCxn id="16" idx="0"/>
          </p:cNvCxnSpPr>
          <p:nvPr/>
        </p:nvCxnSpPr>
        <p:spPr>
          <a:xfrm rot="5400000">
            <a:off x="6333883" y="2264907"/>
            <a:ext cx="997346" cy="763899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54F250A1-3030-0CDE-5781-166886B42B0F}"/>
              </a:ext>
            </a:extLst>
          </p:cNvPr>
          <p:cNvSpPr>
            <a:spLocks noChangeAspect="1"/>
          </p:cNvSpPr>
          <p:nvPr/>
        </p:nvSpPr>
        <p:spPr>
          <a:xfrm>
            <a:off x="7082528" y="3154542"/>
            <a:ext cx="995022" cy="719103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Contract Manager x2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1D2EED-AAB1-ED4E-F190-AB673B86B2AB}"/>
              </a:ext>
            </a:extLst>
          </p:cNvPr>
          <p:cNvSpPr>
            <a:spLocks noChangeAspect="1"/>
          </p:cNvSpPr>
          <p:nvPr/>
        </p:nvSpPr>
        <p:spPr>
          <a:xfrm>
            <a:off x="4073458" y="5260614"/>
            <a:ext cx="1137545" cy="559102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r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Business &amp; Project Support Assistant 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4FC842FA-863A-2FE5-6460-4116470137CA}"/>
              </a:ext>
            </a:extLst>
          </p:cNvPr>
          <p:cNvCxnSpPr>
            <a:cxnSpLocks noChangeAspect="1"/>
            <a:stCxn id="8" idx="2"/>
            <a:endCxn id="9" idx="0"/>
          </p:cNvCxnSpPr>
          <p:nvPr/>
        </p:nvCxnSpPr>
        <p:spPr>
          <a:xfrm rot="16200000" flipH="1">
            <a:off x="1194674" y="2569142"/>
            <a:ext cx="872018" cy="280754"/>
          </a:xfrm>
          <a:prstGeom prst="bentConnector3">
            <a:avLst>
              <a:gd name="adj1" fmla="val 569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2DBE0A1-7EF0-614C-1C76-A7F203C010CF}"/>
              </a:ext>
            </a:extLst>
          </p:cNvPr>
          <p:cNvCxnSpPr>
            <a:cxnSpLocks noChangeAspect="1"/>
            <a:stCxn id="11" idx="2"/>
            <a:endCxn id="18" idx="0"/>
          </p:cNvCxnSpPr>
          <p:nvPr/>
        </p:nvCxnSpPr>
        <p:spPr>
          <a:xfrm rot="16200000" flipH="1">
            <a:off x="6894093" y="2468595"/>
            <a:ext cx="1006359" cy="365534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5F3B8195-66FA-4729-9F6D-716B36408089}"/>
              </a:ext>
            </a:extLst>
          </p:cNvPr>
          <p:cNvSpPr>
            <a:spLocks noChangeAspect="1"/>
          </p:cNvSpPr>
          <p:nvPr/>
        </p:nvSpPr>
        <p:spPr>
          <a:xfrm>
            <a:off x="4635209" y="3145529"/>
            <a:ext cx="1109458" cy="707443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Governance and Contract Manager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6016F80-40FA-D1C0-2D09-9E0FD15C4670}"/>
              </a:ext>
            </a:extLst>
          </p:cNvPr>
          <p:cNvCxnSpPr>
            <a:cxnSpLocks noChangeAspect="1"/>
            <a:stCxn id="9" idx="2"/>
            <a:endCxn id="14" idx="0"/>
          </p:cNvCxnSpPr>
          <p:nvPr/>
        </p:nvCxnSpPr>
        <p:spPr>
          <a:xfrm flipH="1">
            <a:off x="1765652" y="3872728"/>
            <a:ext cx="5409" cy="27965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3392F7C-167D-3BDC-DEF6-3781337F145C}"/>
              </a:ext>
            </a:extLst>
          </p:cNvPr>
          <p:cNvSpPr>
            <a:spLocks noChangeAspect="1"/>
          </p:cNvSpPr>
          <p:nvPr/>
        </p:nvSpPr>
        <p:spPr>
          <a:xfrm>
            <a:off x="54508" y="3145528"/>
            <a:ext cx="1097391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Data Analysis Manager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FF000877-1C34-9043-A60D-2BFE25900AFB}"/>
              </a:ext>
            </a:extLst>
          </p:cNvPr>
          <p:cNvCxnSpPr>
            <a:cxnSpLocks noChangeAspect="1"/>
          </p:cNvCxnSpPr>
          <p:nvPr/>
        </p:nvCxnSpPr>
        <p:spPr>
          <a:xfrm rot="5400000">
            <a:off x="609353" y="2259127"/>
            <a:ext cx="872018" cy="887103"/>
          </a:xfrm>
          <a:prstGeom prst="bentConnector3">
            <a:avLst>
              <a:gd name="adj1" fmla="val 57990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72474DE1-985C-07AB-9539-059CCA5B2832}"/>
              </a:ext>
            </a:extLst>
          </p:cNvPr>
          <p:cNvCxnSpPr>
            <a:cxnSpLocks noChangeAspect="1"/>
            <a:stCxn id="11" idx="2"/>
            <a:endCxn id="22" idx="0"/>
          </p:cNvCxnSpPr>
          <p:nvPr/>
        </p:nvCxnSpPr>
        <p:spPr>
          <a:xfrm rot="5400000">
            <a:off x="5703549" y="1634573"/>
            <a:ext cx="997346" cy="2024567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2BD822E0-52C4-6CCB-95AE-DF3FFE95A8EA}"/>
              </a:ext>
            </a:extLst>
          </p:cNvPr>
          <p:cNvSpPr>
            <a:spLocks noChangeAspect="1"/>
          </p:cNvSpPr>
          <p:nvPr/>
        </p:nvSpPr>
        <p:spPr>
          <a:xfrm>
            <a:off x="6986170" y="4165417"/>
            <a:ext cx="1230622" cy="710145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Manager - Contract Mgt &amp; Comms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90C3F0-663A-C0D9-37DB-BAAEDF34B5C8}"/>
              </a:ext>
            </a:extLst>
          </p:cNvPr>
          <p:cNvSpPr>
            <a:spLocks noChangeAspect="1"/>
          </p:cNvSpPr>
          <p:nvPr/>
        </p:nvSpPr>
        <p:spPr>
          <a:xfrm>
            <a:off x="4067112" y="4149617"/>
            <a:ext cx="1162439" cy="72594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Manager – CRM and Business Support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8A5293-2DCB-540C-8A27-204E32E3165F}"/>
              </a:ext>
            </a:extLst>
          </p:cNvPr>
          <p:cNvSpPr>
            <a:spLocks noChangeAspect="1"/>
          </p:cNvSpPr>
          <p:nvPr/>
        </p:nvSpPr>
        <p:spPr>
          <a:xfrm>
            <a:off x="8147758" y="3145529"/>
            <a:ext cx="974869" cy="719103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IT Systems &amp; Project Manager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D6013601-8E16-537C-41F3-CDDC8C2EBB48}"/>
              </a:ext>
            </a:extLst>
          </p:cNvPr>
          <p:cNvCxnSpPr>
            <a:cxnSpLocks/>
          </p:cNvCxnSpPr>
          <p:nvPr/>
        </p:nvCxnSpPr>
        <p:spPr>
          <a:xfrm rot="16200000" flipH="1">
            <a:off x="1770752" y="1993065"/>
            <a:ext cx="872018" cy="1432909"/>
          </a:xfrm>
          <a:prstGeom prst="bentConnector3">
            <a:avLst>
              <a:gd name="adj1" fmla="val 5699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FA2C0F9-41FB-2BE8-A1E0-16B59CB8F863}"/>
              </a:ext>
            </a:extLst>
          </p:cNvPr>
          <p:cNvSpPr>
            <a:spLocks noChangeAspect="1"/>
          </p:cNvSpPr>
          <p:nvPr/>
        </p:nvSpPr>
        <p:spPr>
          <a:xfrm>
            <a:off x="3546082" y="3138687"/>
            <a:ext cx="1005626" cy="72594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Head Audit Technical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60F625BB-C34B-B632-9731-0D955299EA69}"/>
              </a:ext>
            </a:extLst>
          </p:cNvPr>
          <p:cNvCxnSpPr>
            <a:cxnSpLocks/>
            <a:stCxn id="22" idx="2"/>
            <a:endCxn id="28" idx="0"/>
          </p:cNvCxnSpPr>
          <p:nvPr/>
        </p:nvCxnSpPr>
        <p:spPr>
          <a:xfrm rot="5400000">
            <a:off x="4770812" y="3730492"/>
            <a:ext cx="296646" cy="541607"/>
          </a:xfrm>
          <a:prstGeom prst="bentConnector3">
            <a:avLst>
              <a:gd name="adj1" fmla="val 53211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CFADCED-18F3-7D5D-1671-A43DEF5E4614}"/>
              </a:ext>
            </a:extLst>
          </p:cNvPr>
          <p:cNvCxnSpPr>
            <a:cxnSpLocks/>
            <a:stCxn id="28" idx="2"/>
            <a:endCxn id="19" idx="0"/>
          </p:cNvCxnSpPr>
          <p:nvPr/>
        </p:nvCxnSpPr>
        <p:spPr>
          <a:xfrm flipH="1">
            <a:off x="4642231" y="4875562"/>
            <a:ext cx="6101" cy="38505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4B51EE1-A231-31F6-D3F9-90B959E57206}"/>
              </a:ext>
            </a:extLst>
          </p:cNvPr>
          <p:cNvCxnSpPr>
            <a:cxnSpLocks/>
          </p:cNvCxnSpPr>
          <p:nvPr/>
        </p:nvCxnSpPr>
        <p:spPr>
          <a:xfrm flipH="1">
            <a:off x="4134560" y="1258311"/>
            <a:ext cx="4484" cy="296096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0C0B1E7-69F2-FE00-D302-A951D1215CC6}"/>
              </a:ext>
            </a:extLst>
          </p:cNvPr>
          <p:cNvCxnSpPr>
            <a:cxnSpLocks/>
          </p:cNvCxnSpPr>
          <p:nvPr/>
        </p:nvCxnSpPr>
        <p:spPr>
          <a:xfrm>
            <a:off x="4116858" y="2273511"/>
            <a:ext cx="1" cy="87915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62CCCA8C-4A9D-AE87-3854-8DE5D88C5E50}"/>
              </a:ext>
            </a:extLst>
          </p:cNvPr>
          <p:cNvSpPr>
            <a:spLocks noChangeAspect="1"/>
          </p:cNvSpPr>
          <p:nvPr/>
        </p:nvSpPr>
        <p:spPr>
          <a:xfrm>
            <a:off x="5499204" y="4414473"/>
            <a:ext cx="1230622" cy="72594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Business &amp; Project Officer x2 </a:t>
            </a:r>
          </a:p>
        </p:txBody>
      </p: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D8ECC00A-786B-D554-697E-E36C207270F4}"/>
              </a:ext>
            </a:extLst>
          </p:cNvPr>
          <p:cNvCxnSpPr>
            <a:stCxn id="11" idx="2"/>
            <a:endCxn id="29" idx="0"/>
          </p:cNvCxnSpPr>
          <p:nvPr/>
        </p:nvCxnSpPr>
        <p:spPr>
          <a:xfrm rot="16200000" flipH="1">
            <a:off x="7426176" y="1936512"/>
            <a:ext cx="997346" cy="1420688"/>
          </a:xfrm>
          <a:prstGeom prst="bentConnector3">
            <a:avLst>
              <a:gd name="adj1" fmla="val 50000"/>
            </a:avLst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F956CC9A-0A86-ECC9-5BDA-DA35E43929B4}"/>
              </a:ext>
            </a:extLst>
          </p:cNvPr>
          <p:cNvCxnSpPr>
            <a:cxnSpLocks/>
            <a:stCxn id="22" idx="2"/>
            <a:endCxn id="36" idx="0"/>
          </p:cNvCxnSpPr>
          <p:nvPr/>
        </p:nvCxnSpPr>
        <p:spPr>
          <a:xfrm rot="16200000" flipH="1">
            <a:off x="5371475" y="3671434"/>
            <a:ext cx="561502" cy="924577"/>
          </a:xfrm>
          <a:prstGeom prst="bentConnector3">
            <a:avLst>
              <a:gd name="adj1" fmla="val 26736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9F74CE2-6131-7E26-15C5-28DE34C61594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39487" y="2794274"/>
            <a:ext cx="312445" cy="2411543"/>
          </a:xfrm>
          <a:prstGeom prst="bentConnector3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735C96F8-9617-1249-1C1D-2BE7E4C118AF}"/>
              </a:ext>
            </a:extLst>
          </p:cNvPr>
          <p:cNvSpPr>
            <a:spLocks noChangeAspect="1"/>
          </p:cNvSpPr>
          <p:nvPr/>
        </p:nvSpPr>
        <p:spPr>
          <a:xfrm>
            <a:off x="2396103" y="4151703"/>
            <a:ext cx="1064386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B0E6F6D-0990-6C46-59AA-FE300896FD4C}"/>
              </a:ext>
            </a:extLst>
          </p:cNvPr>
          <p:cNvCxnSpPr>
            <a:cxnSpLocks noChangeAspect="1"/>
            <a:stCxn id="40" idx="0"/>
            <a:endCxn id="15" idx="2"/>
          </p:cNvCxnSpPr>
          <p:nvPr/>
        </p:nvCxnSpPr>
        <p:spPr>
          <a:xfrm flipH="1" flipV="1">
            <a:off x="2923216" y="3871473"/>
            <a:ext cx="5081" cy="28023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F2838D0-9A36-5907-6040-E04E4BEE2B6D}"/>
              </a:ext>
            </a:extLst>
          </p:cNvPr>
          <p:cNvSpPr>
            <a:spLocks noChangeAspect="1"/>
          </p:cNvSpPr>
          <p:nvPr/>
        </p:nvSpPr>
        <p:spPr>
          <a:xfrm>
            <a:off x="43778" y="4151703"/>
            <a:ext cx="1074585" cy="727200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1789818-C98C-36D0-C30A-7F17728A1384}"/>
              </a:ext>
            </a:extLst>
          </p:cNvPr>
          <p:cNvCxnSpPr>
            <a:cxnSpLocks noChangeAspect="1"/>
          </p:cNvCxnSpPr>
          <p:nvPr/>
        </p:nvCxnSpPr>
        <p:spPr>
          <a:xfrm flipH="1">
            <a:off x="596481" y="3864632"/>
            <a:ext cx="5330" cy="28091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8A189D1C-2B08-81FE-0970-91D7C3B40FD8}"/>
              </a:ext>
            </a:extLst>
          </p:cNvPr>
          <p:cNvSpPr>
            <a:spLocks noChangeAspect="1"/>
          </p:cNvSpPr>
          <p:nvPr/>
        </p:nvSpPr>
        <p:spPr>
          <a:xfrm>
            <a:off x="7712017" y="2203374"/>
            <a:ext cx="1410610" cy="37895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Interim Exec Assistant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4C571AF-AD9B-6D3D-30F5-791804264533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7214504" y="2392854"/>
            <a:ext cx="497513" cy="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8D84EECB-23C1-AD5B-A8D7-D02656130FF4}"/>
              </a:ext>
            </a:extLst>
          </p:cNvPr>
          <p:cNvSpPr>
            <a:spLocks noChangeAspect="1"/>
          </p:cNvSpPr>
          <p:nvPr/>
        </p:nvSpPr>
        <p:spPr>
          <a:xfrm>
            <a:off x="1929494" y="2328578"/>
            <a:ext cx="1521297" cy="378959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FF78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Interim Finance Manager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012611FD-3AE4-1EAF-CF0A-4D341CD8D2BB}"/>
              </a:ext>
            </a:extLst>
          </p:cNvPr>
          <p:cNvCxnSpPr>
            <a:cxnSpLocks/>
            <a:endCxn id="71" idx="1"/>
          </p:cNvCxnSpPr>
          <p:nvPr/>
        </p:nvCxnSpPr>
        <p:spPr>
          <a:xfrm>
            <a:off x="1495981" y="2518058"/>
            <a:ext cx="433513" cy="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128150603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AC colours">
      <a:dk1>
        <a:sysClr val="windowText" lastClr="000000"/>
      </a:dk1>
      <a:lt1>
        <a:sysClr val="window" lastClr="FFFFFF"/>
      </a:lt1>
      <a:dk2>
        <a:srgbClr val="006633"/>
      </a:dk2>
      <a:lt2>
        <a:srgbClr val="F5D400"/>
      </a:lt2>
      <a:accent1>
        <a:srgbClr val="8CD600"/>
      </a:accent1>
      <a:accent2>
        <a:srgbClr val="FF7800"/>
      </a:accent2>
      <a:accent3>
        <a:srgbClr val="004C90"/>
      </a:accent3>
      <a:accent4>
        <a:srgbClr val="0099FF"/>
      </a:accent4>
      <a:accent5>
        <a:srgbClr val="AD002B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006633"/>
        </a:dk2>
        <a:lt2>
          <a:srgbClr val="F5D400"/>
        </a:lt2>
        <a:accent1>
          <a:srgbClr val="8CD600"/>
        </a:accent1>
        <a:accent2>
          <a:srgbClr val="FF7800"/>
        </a:accent2>
        <a:accent3>
          <a:srgbClr val="FFFFFF"/>
        </a:accent3>
        <a:accent4>
          <a:srgbClr val="000000"/>
        </a:accent4>
        <a:accent5>
          <a:srgbClr val="C5E8AA"/>
        </a:accent5>
        <a:accent6>
          <a:srgbClr val="E76C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FFFFFF"/>
        </a:lt1>
        <a:dk2>
          <a:srgbClr val="006633"/>
        </a:dk2>
        <a:lt2>
          <a:srgbClr val="F5D400"/>
        </a:lt2>
        <a:accent1>
          <a:srgbClr val="8CD600"/>
        </a:accent1>
        <a:accent2>
          <a:srgbClr val="FF7800"/>
        </a:accent2>
        <a:accent3>
          <a:srgbClr val="FFFFFF"/>
        </a:accent3>
        <a:accent4>
          <a:srgbClr val="000000"/>
        </a:accent4>
        <a:accent5>
          <a:srgbClr val="C5E8AA"/>
        </a:accent5>
        <a:accent6>
          <a:srgbClr val="E76C00"/>
        </a:accent6>
        <a:hlink>
          <a:srgbClr val="004C90"/>
        </a:hlink>
        <a:folHlink>
          <a:srgbClr val="AD00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</TotalTime>
  <Words>130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Schofield</dc:creator>
  <cp:lastModifiedBy>Anna Maria Feniello</cp:lastModifiedBy>
  <cp:revision>5</cp:revision>
  <dcterms:created xsi:type="dcterms:W3CDTF">2024-10-05T08:41:13Z</dcterms:created>
  <dcterms:modified xsi:type="dcterms:W3CDTF">2024-10-08T15:49:32Z</dcterms:modified>
</cp:coreProperties>
</file>